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C5B5C-5FD7-4192-BCBC-3D988DB6C994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D723C-A3AE-4E1B-9E04-27648187BD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71480"/>
            <a:ext cx="6400800" cy="50673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1: </a:t>
            </a:r>
            <a:r>
              <a:rPr lang="ru-RU" b="1" dirty="0" err="1" smtClean="0">
                <a:solidFill>
                  <a:schemeClr val="tx1"/>
                </a:solidFill>
              </a:rPr>
              <a:t>Нықтыландырып оқытудың негізгі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компоненттері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Нықтыландырып оқыту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RL) </a:t>
            </a:r>
            <a:r>
              <a:rPr lang="ru-RU" dirty="0" err="1" smtClean="0">
                <a:solidFill>
                  <a:schemeClr val="tx1"/>
                </a:solidFill>
              </a:rPr>
              <a:t>жүйесінің негізгі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компоненттерімен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танысу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Агент, орта, </a:t>
            </a:r>
            <a:r>
              <a:rPr lang="ru-RU" dirty="0" err="1" smtClean="0">
                <a:solidFill>
                  <a:schemeClr val="tx1"/>
                </a:solidFill>
              </a:rPr>
              <a:t>әрекет, және марапаттарды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моделдеу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Қарапайым </a:t>
            </a:r>
            <a:r>
              <a:rPr lang="ru-RU" dirty="0" smtClean="0">
                <a:solidFill>
                  <a:schemeClr val="tx1"/>
                </a:solidFill>
              </a:rPr>
              <a:t>орта мен </a:t>
            </a:r>
            <a:r>
              <a:rPr lang="ru-RU" dirty="0" err="1" smtClean="0">
                <a:solidFill>
                  <a:schemeClr val="tx1"/>
                </a:solidFill>
              </a:rPr>
              <a:t>агенттің әрекет етуін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Python-</a:t>
            </a:r>
            <a:r>
              <a:rPr lang="ru-RU" dirty="0" smtClean="0">
                <a:solidFill>
                  <a:schemeClr val="tx1"/>
                </a:solidFill>
              </a:rPr>
              <a:t>да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Агенттің марапаттарды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қалай алатынын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көрсету.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2024-09-07T08:15:56Z</dcterms:created>
  <dcterms:modified xsi:type="dcterms:W3CDTF">2024-09-07T08:16:47Z</dcterms:modified>
</cp:coreProperties>
</file>